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6858000" cy="59039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9" userDrawn="1">
          <p15:clr>
            <a:srgbClr val="A4A3A4"/>
          </p15:clr>
        </p15:guide>
        <p15:guide id="2" pos="2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/>
    <p:restoredTop sz="96327"/>
  </p:normalViewPr>
  <p:slideViewPr>
    <p:cSldViewPr snapToGrid="0" showGuides="1">
      <p:cViewPr varScale="1">
        <p:scale>
          <a:sx n="138" d="100"/>
          <a:sy n="138" d="100"/>
        </p:scale>
        <p:origin x="2312" y="184"/>
      </p:cViewPr>
      <p:guideLst>
        <p:guide orient="horz" pos="1879"/>
        <p:guide pos="2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966220"/>
            <a:ext cx="5829300" cy="205543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100921"/>
            <a:ext cx="5143500" cy="142541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9789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7766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14329"/>
            <a:ext cx="1478756" cy="5003293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14329"/>
            <a:ext cx="4350544" cy="5003293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495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7434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471880"/>
            <a:ext cx="5915025" cy="245586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3950977"/>
            <a:ext cx="5915025" cy="1291481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3906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571643"/>
            <a:ext cx="2914650" cy="37459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571643"/>
            <a:ext cx="2914650" cy="37459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1894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14330"/>
            <a:ext cx="5915025" cy="114115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447279"/>
            <a:ext cx="2901255" cy="7092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156568"/>
            <a:ext cx="2901255" cy="31719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447279"/>
            <a:ext cx="2915543" cy="7092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156568"/>
            <a:ext cx="2915543" cy="31719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5779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8018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7743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93594"/>
            <a:ext cx="2211884" cy="137758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850055"/>
            <a:ext cx="3471863" cy="419560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771174"/>
            <a:ext cx="2211884" cy="328131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8853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93594"/>
            <a:ext cx="2211884" cy="137758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850055"/>
            <a:ext cx="3471863" cy="419560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771174"/>
            <a:ext cx="2211884" cy="328131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1967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14330"/>
            <a:ext cx="5915025" cy="1141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571643"/>
            <a:ext cx="5915025" cy="37459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5472054"/>
            <a:ext cx="1543050" cy="3143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5472054"/>
            <a:ext cx="2314575" cy="3143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5472054"/>
            <a:ext cx="1543050" cy="3143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8783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5B798DE3-0FB3-1939-3BCF-98A4F85037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22" y="594762"/>
            <a:ext cx="3909174" cy="128677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5989B63-AE7A-66B2-4E3E-7753CC48BF0F}"/>
              </a:ext>
            </a:extLst>
          </p:cNvPr>
          <p:cNvSpPr txBox="1"/>
          <p:nvPr/>
        </p:nvSpPr>
        <p:spPr>
          <a:xfrm>
            <a:off x="2744546" y="2036387"/>
            <a:ext cx="3909174" cy="369332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Visit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Hall X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Stand XXXX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32C3606-B2B9-EE33-B78F-95F9D1B779C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0056"/>
          <a:stretch/>
        </p:blipFill>
        <p:spPr>
          <a:xfrm>
            <a:off x="409482" y="403072"/>
            <a:ext cx="2011050" cy="2011051"/>
          </a:xfrm>
          <a:prstGeom prst="rect">
            <a:avLst/>
          </a:prstGeom>
        </p:spPr>
      </p:pic>
      <p:pic>
        <p:nvPicPr>
          <p:cNvPr id="9" name="Grafik 8" descr="Ein Bild, das Mann, Kleidung, draußen, Person enthält.&#10;&#10;Automatisch generierte Beschreibung">
            <a:extLst>
              <a:ext uri="{FF2B5EF4-FFF2-40B4-BE49-F238E27FC236}">
                <a16:creationId xmlns:a16="http://schemas.microsoft.com/office/drawing/2014/main" id="{14ECA88D-43B2-D565-6382-ABF2EA8BBF0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423" t="11198" r="5733" b="30573"/>
          <a:stretch/>
        </p:blipFill>
        <p:spPr>
          <a:xfrm>
            <a:off x="391007" y="2838620"/>
            <a:ext cx="6116074" cy="264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20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8</Words>
  <Application>Microsoft Macintosh PowerPoint</Application>
  <PresentationFormat>Benutzerdefiniert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Steffen Wagner</dc:creator>
  <cp:lastModifiedBy>Angela Vulcano</cp:lastModifiedBy>
  <cp:revision>13</cp:revision>
  <dcterms:created xsi:type="dcterms:W3CDTF">2023-04-20T06:00:04Z</dcterms:created>
  <dcterms:modified xsi:type="dcterms:W3CDTF">2024-11-11T15:26:53Z</dcterms:modified>
</cp:coreProperties>
</file>