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1560" y="168"/>
      </p:cViewPr>
      <p:guideLst>
        <p:guide orient="horz" pos="216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8264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7591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42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296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683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396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6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5441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172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2552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97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8140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>
            <a:extLst>
              <a:ext uri="{FF2B5EF4-FFF2-40B4-BE49-F238E27FC236}">
                <a16:creationId xmlns:a16="http://schemas.microsoft.com/office/drawing/2014/main" id="{9B92A268-72D5-D1D1-5A69-03B803905616}"/>
              </a:ext>
            </a:extLst>
          </p:cNvPr>
          <p:cNvSpPr txBox="1"/>
          <p:nvPr/>
        </p:nvSpPr>
        <p:spPr>
          <a:xfrm>
            <a:off x="502086" y="3244333"/>
            <a:ext cx="5837129" cy="36933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Visit us at Bondexpo in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Hall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Grafik 5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653A086B-AFAA-4D1C-922C-2768174BF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6" y="180294"/>
            <a:ext cx="6480808" cy="3172896"/>
          </a:xfrm>
          <a:prstGeom prst="rect">
            <a:avLst/>
          </a:prstGeom>
        </p:spPr>
      </p:pic>
      <p:pic>
        <p:nvPicPr>
          <p:cNvPr id="7" name="Grafik 6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EB907BAE-5CC0-4760-11C4-741FAD42C8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23" t="11198" r="5733" b="30573"/>
          <a:stretch/>
        </p:blipFill>
        <p:spPr>
          <a:xfrm>
            <a:off x="497210" y="3839527"/>
            <a:ext cx="5850355" cy="252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13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11</cp:revision>
  <dcterms:created xsi:type="dcterms:W3CDTF">2023-04-20T05:11:32Z</dcterms:created>
  <dcterms:modified xsi:type="dcterms:W3CDTF">2024-11-11T15:28:19Z</dcterms:modified>
</cp:coreProperties>
</file>