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7" r:id="rId2"/>
  </p:sldIdLst>
  <p:sldSz cx="12193588" cy="762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F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02" d="100"/>
          <a:sy n="102" d="100"/>
        </p:scale>
        <p:origin x="192" y="256"/>
      </p:cViewPr>
      <p:guideLst>
        <p:guide orient="horz" pos="240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04995-7461-D640-8EFB-234FA734BE06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F7339-5DF9-4B4B-A460-6D4042B58B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57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4F7339-5DF9-4B4B-A460-6D4042B58BD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0215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247330"/>
            <a:ext cx="9145191" cy="2653442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4003098"/>
            <a:ext cx="9145191" cy="18401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46" indent="0" algn="ctr">
              <a:buNone/>
              <a:defRPr sz="2000"/>
            </a:lvl2pPr>
            <a:lvl3pPr marL="914491" indent="0" algn="ctr">
              <a:buNone/>
              <a:defRPr sz="1800"/>
            </a:lvl3pPr>
            <a:lvl4pPr marL="1371737" indent="0" algn="ctr">
              <a:buNone/>
              <a:defRPr sz="1600"/>
            </a:lvl4pPr>
            <a:lvl5pPr marL="1828983" indent="0" algn="ctr">
              <a:buNone/>
              <a:defRPr sz="1600"/>
            </a:lvl5pPr>
            <a:lvl6pPr marL="2286229" indent="0" algn="ctr">
              <a:buNone/>
              <a:defRPr sz="1600"/>
            </a:lvl6pPr>
            <a:lvl7pPr marL="2743474" indent="0" algn="ctr">
              <a:buNone/>
              <a:defRPr sz="1600"/>
            </a:lvl7pPr>
            <a:lvl8pPr marL="3200720" indent="0" algn="ctr">
              <a:buNone/>
              <a:defRPr sz="1600"/>
            </a:lvl8pPr>
            <a:lvl9pPr marL="3657966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0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088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405779"/>
            <a:ext cx="2629242" cy="64589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405779"/>
            <a:ext cx="7735307" cy="64589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860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608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900106"/>
            <a:ext cx="10516970" cy="3170368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5100467"/>
            <a:ext cx="10516970" cy="166722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4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9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4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9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189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145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405779"/>
            <a:ext cx="10516970" cy="14731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868348"/>
            <a:ext cx="5158459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783997"/>
            <a:ext cx="5158459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868348"/>
            <a:ext cx="5183863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783997"/>
            <a:ext cx="5183863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414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028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2988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1097368"/>
            <a:ext cx="6173004" cy="54162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612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1097368"/>
            <a:ext cx="6173004" cy="54162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46" indent="0">
              <a:buNone/>
              <a:defRPr sz="2800"/>
            </a:lvl2pPr>
            <a:lvl3pPr marL="914491" indent="0">
              <a:buNone/>
              <a:defRPr sz="2400"/>
            </a:lvl3pPr>
            <a:lvl4pPr marL="1371737" indent="0">
              <a:buNone/>
              <a:defRPr sz="2000"/>
            </a:lvl4pPr>
            <a:lvl5pPr marL="1828983" indent="0">
              <a:buNone/>
              <a:defRPr sz="2000"/>
            </a:lvl5pPr>
            <a:lvl6pPr marL="2286229" indent="0">
              <a:buNone/>
              <a:defRPr sz="2000"/>
            </a:lvl6pPr>
            <a:lvl7pPr marL="2743474" indent="0">
              <a:buNone/>
              <a:defRPr sz="2000"/>
            </a:lvl7pPr>
            <a:lvl8pPr marL="3200720" indent="0">
              <a:buNone/>
              <a:defRPr sz="2000"/>
            </a:lvl8pPr>
            <a:lvl9pPr marL="3657966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685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405779"/>
            <a:ext cx="10516970" cy="1473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2028895"/>
            <a:ext cx="10516970" cy="4835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7064084"/>
            <a:ext cx="4115336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229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9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3" indent="-228623" algn="l" defTabSz="9144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6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06FB2E7E-534C-AC0F-AC61-BD13F9C57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89" y="373155"/>
            <a:ext cx="11315780" cy="2321399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9E3E6DD-FEB3-3868-5300-029AFB0C0B73}"/>
              </a:ext>
            </a:extLst>
          </p:cNvPr>
          <p:cNvSpPr txBox="1"/>
          <p:nvPr/>
        </p:nvSpPr>
        <p:spPr>
          <a:xfrm>
            <a:off x="463463" y="2757184"/>
            <a:ext cx="11315780" cy="55399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Besuchen Sie uns auf der Bondexpo in </a:t>
            </a:r>
            <a:r>
              <a:rPr lang="de-DE" sz="3000" b="1" dirty="0">
                <a:latin typeface="Arial" panose="020B0604020202020204" pitchFamily="34" charset="0"/>
                <a:cs typeface="Arial" panose="020B0604020202020204" pitchFamily="34" charset="0"/>
              </a:rPr>
              <a:t>Halle X </a:t>
            </a: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30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Grafik 5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3257A72C-71EF-0CB4-03DC-25472CA978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8" t="10893" r="765" b="41918"/>
          <a:stretch/>
        </p:blipFill>
        <p:spPr>
          <a:xfrm>
            <a:off x="547832" y="3561635"/>
            <a:ext cx="11011973" cy="3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6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10</cp:revision>
  <dcterms:created xsi:type="dcterms:W3CDTF">2023-04-20T05:11:32Z</dcterms:created>
  <dcterms:modified xsi:type="dcterms:W3CDTF">2024-11-11T15:22:54Z</dcterms:modified>
</cp:coreProperties>
</file>