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BCDAB52-1727-3C15-7D4D-937549459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24588" cy="127695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45462"/>
            <a:ext cx="6652365" cy="33855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Bondexpo in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10</cp:revision>
  <dcterms:created xsi:type="dcterms:W3CDTF">2023-04-20T05:29:31Z</dcterms:created>
  <dcterms:modified xsi:type="dcterms:W3CDTF">2024-11-11T15:15:46Z</dcterms:modified>
</cp:coreProperties>
</file>