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237" d="100"/>
          <a:sy n="237" d="100"/>
        </p:scale>
        <p:origin x="184" y="640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01515" y="2044791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5CF79C9D-0FDF-9FBF-2E78-D2AD802F16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652" y="544227"/>
            <a:ext cx="4079114" cy="1342708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82F81E38-6D81-9C59-E0E9-B5C9D191B39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0056"/>
          <a:stretch/>
        </p:blipFill>
        <p:spPr>
          <a:xfrm>
            <a:off x="409482" y="403072"/>
            <a:ext cx="2011050" cy="201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4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13</cp:revision>
  <dcterms:created xsi:type="dcterms:W3CDTF">2023-04-20T06:00:04Z</dcterms:created>
  <dcterms:modified xsi:type="dcterms:W3CDTF">2024-11-11T15:26:12Z</dcterms:modified>
</cp:coreProperties>
</file>