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3588" cy="762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105" d="100"/>
          <a:sy n="105" d="100"/>
        </p:scale>
        <p:origin x="1288" y="192"/>
      </p:cViewPr>
      <p:guideLst>
        <p:guide orient="horz" pos="240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247330"/>
            <a:ext cx="9145191" cy="2653442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4003098"/>
            <a:ext cx="9145191" cy="18401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1" indent="0" algn="ctr">
              <a:buNone/>
              <a:defRPr sz="1800"/>
            </a:lvl3pPr>
            <a:lvl4pPr marL="1371737" indent="0" algn="ctr">
              <a:buNone/>
              <a:defRPr sz="1600"/>
            </a:lvl4pPr>
            <a:lvl5pPr marL="1828983" indent="0" algn="ctr">
              <a:buNone/>
              <a:defRPr sz="1600"/>
            </a:lvl5pPr>
            <a:lvl6pPr marL="2286229" indent="0" algn="ctr">
              <a:buNone/>
              <a:defRPr sz="1600"/>
            </a:lvl6pPr>
            <a:lvl7pPr marL="2743474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6005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669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405779"/>
            <a:ext cx="2629242" cy="64589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405779"/>
            <a:ext cx="7735307" cy="64589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5156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176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900106"/>
            <a:ext cx="10516970" cy="317036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5100467"/>
            <a:ext cx="10516970" cy="166722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7066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65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05779"/>
            <a:ext cx="10516970" cy="14731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868348"/>
            <a:ext cx="5158459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783997"/>
            <a:ext cx="5158459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868348"/>
            <a:ext cx="5183863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783997"/>
            <a:ext cx="5183863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306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574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482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1097368"/>
            <a:ext cx="6173004" cy="5416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01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1097368"/>
            <a:ext cx="6173004" cy="54162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1" indent="0">
              <a:buNone/>
              <a:defRPr sz="2400"/>
            </a:lvl3pPr>
            <a:lvl4pPr marL="1371737" indent="0">
              <a:buNone/>
              <a:defRPr sz="2000"/>
            </a:lvl4pPr>
            <a:lvl5pPr marL="1828983" indent="0">
              <a:buNone/>
              <a:defRPr sz="2000"/>
            </a:lvl5pPr>
            <a:lvl6pPr marL="2286229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320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405779"/>
            <a:ext cx="10516970" cy="1473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2028895"/>
            <a:ext cx="10516970" cy="4835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7064084"/>
            <a:ext cx="4115336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441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3" indent="-228623" algn="l" defTabSz="9144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6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894C62AB-F85F-8FC6-EC13-F4047E962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56" y="278004"/>
            <a:ext cx="11235396" cy="2268686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B92A268-72D5-D1D1-5A69-03B803905616}"/>
              </a:ext>
            </a:extLst>
          </p:cNvPr>
          <p:cNvSpPr txBox="1"/>
          <p:nvPr/>
        </p:nvSpPr>
        <p:spPr>
          <a:xfrm>
            <a:off x="651354" y="2757183"/>
            <a:ext cx="10910170" cy="55399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Visit us at Bondexpo in 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Hall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fik 5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F5586CD3-606C-2A39-3C4F-FCEDD145E0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" t="10893" r="765" b="41918"/>
          <a:stretch/>
        </p:blipFill>
        <p:spPr>
          <a:xfrm>
            <a:off x="547832" y="3561635"/>
            <a:ext cx="11011973" cy="3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12</cp:revision>
  <dcterms:created xsi:type="dcterms:W3CDTF">2023-04-20T05:11:32Z</dcterms:created>
  <dcterms:modified xsi:type="dcterms:W3CDTF">2024-11-11T15:29:11Z</dcterms:modified>
</cp:coreProperties>
</file>