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2F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2536" y="168"/>
      </p:cViewPr>
      <p:guideLst>
        <p:guide orient="horz" pos="216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8264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7591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42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296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683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396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6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5441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172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2552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97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8140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D755CC6D-522D-0DD7-4D23-44AA98D7D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86" y="211782"/>
            <a:ext cx="6275524" cy="2985759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9E3E6DD-FEB3-3868-5300-029AFB0C0B73}"/>
              </a:ext>
            </a:extLst>
          </p:cNvPr>
          <p:cNvSpPr txBox="1"/>
          <p:nvPr/>
        </p:nvSpPr>
        <p:spPr>
          <a:xfrm>
            <a:off x="379366" y="3259722"/>
            <a:ext cx="6025165" cy="338554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Besuchen Sie uns auf der Bondexpo in 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Halle X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Grafik 2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A27BF586-10E8-5930-CC34-C62E487E5A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23" t="11198" r="5733" b="30573"/>
          <a:stretch/>
        </p:blipFill>
        <p:spPr>
          <a:xfrm>
            <a:off x="497210" y="3839527"/>
            <a:ext cx="5850355" cy="252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13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10</cp:revision>
  <dcterms:created xsi:type="dcterms:W3CDTF">2023-04-20T05:11:32Z</dcterms:created>
  <dcterms:modified xsi:type="dcterms:W3CDTF">2024-11-11T15:21:54Z</dcterms:modified>
</cp:coreProperties>
</file>