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6327"/>
  </p:normalViewPr>
  <p:slideViewPr>
    <p:cSldViewPr snapToGrid="0" showGuides="1">
      <p:cViewPr varScale="1">
        <p:scale>
          <a:sx n="242" d="100"/>
          <a:sy n="242" d="100"/>
        </p:scale>
        <p:origin x="168" y="584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78825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90A042DB-659C-C0FD-E51E-58213C07D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076" y="499241"/>
            <a:ext cx="4043736" cy="132439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BF43187-78CE-7F80-EE2E-FC64B24524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056"/>
          <a:stretch/>
        </p:blipFill>
        <p:spPr>
          <a:xfrm>
            <a:off x="409482" y="403072"/>
            <a:ext cx="2011050" cy="201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16</cp:revision>
  <dcterms:created xsi:type="dcterms:W3CDTF">2023-04-20T06:00:04Z</dcterms:created>
  <dcterms:modified xsi:type="dcterms:W3CDTF">2024-11-11T15:17:59Z</dcterms:modified>
</cp:coreProperties>
</file>