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Visit us at Bondexpo 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4DCCCA7C-A1BD-0E82-F63F-B73A44B71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6" y="39830"/>
            <a:ext cx="6146352" cy="124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2023-04-20T05:29:31Z</dcterms:created>
  <dcterms:modified xsi:type="dcterms:W3CDTF">2024-11-11T15:23:58Z</dcterms:modified>
</cp:coreProperties>
</file>